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4f9d58f6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4f9d58f6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4f9d58f6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4f9d58f6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4f9d58f6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4f9d58f6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4f9d58f6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4f9d58f6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4f9d58f6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4f9d58f6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4f9d58f6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4f9d58f6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4f9d58f6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4f9d58f6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4f9d58f6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4f9d58f6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4f9d58f6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4f9d58f6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4f9d58f6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4f9d58f6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4f9d58f6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4f9d58f6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4f9d58f6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4f9d58f6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570130d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570130d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4f9d58f6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4f9d58f6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4f9d58f6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4f9d58f6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4f9d58f6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4f9d58f6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www.youtube.com/watch?v=k5Sc2rI-VZQ" TargetMode="Externa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www.google.com/search?q=caracteristicas+gerais+do+uber&amp;rlz=1C1GCEU_pt-BRBR876BR876&amp;sxsrf=ALeKk03naRmV96vylGxaevUw3u59ONqhUA:1614739719249&amp;tbm=isch&amp;source=iu&amp;ictx=1&amp;fir=qxAAUcJkdiseDM%252CMXlGdR9ltBvdcM%252C_&amp;vet=1&amp;usg=AI4_-kTQuHllzHDEsLaMgVFSfzarsq_e9g&amp;sa=X&amp;ved=2ahUKEwidhfuajpPvAhXfD7kGHa3eA7sQ9QF6BAgMEAE#imgrc=qxAAUcJkdiseD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google.com/search?q=caracteristicas+gerais+do+uber&amp;rlz=1C1GCEU_pt-BRBR876BR876&amp;sxsrf=ALeKk03naRmV96vylGxaevUw3u59ONqhUA:1614739719249&amp;tbm=isch&amp;source=iu&amp;ictx=1&amp;fir=qxAAUcJkdiseDM%252CMXlGdR9ltBvdcM%252C_&amp;vet=1&amp;usg=AI4_-kTQuHllzHDEsLaMgVFSfzarsq_e9g&amp;sa=X&amp;ved=2ahUKEwidhfuajpPvAhXfD7kGHa3eA7sQ9QF6BAgMEAE#imgrc=qxAAUcJkdiseD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www.youtube.com/watch?v=6kPDd9SMJ0A" TargetMode="External"/><Relationship Id="rId4" Type="http://schemas.openxmlformats.org/officeDocument/2006/relationships/image" Target="../media/image14.jpg"/><Relationship Id="rId5" Type="http://schemas.openxmlformats.org/officeDocument/2006/relationships/hyperlink" Target="http://www.youtube.com/watch?v=75nt-HNYfJs" TargetMode="External"/><Relationship Id="rId6" Type="http://schemas.openxmlformats.org/officeDocument/2006/relationships/image" Target="../media/image1.jpg"/><Relationship Id="rId7" Type="http://schemas.openxmlformats.org/officeDocument/2006/relationships/image" Target="../media/image22.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284150" y="1698000"/>
            <a:ext cx="6575700" cy="112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Trabalho 1 - MOBILE</a:t>
            </a:r>
            <a:endParaRPr/>
          </a:p>
        </p:txBody>
      </p:sp>
      <p:sp>
        <p:nvSpPr>
          <p:cNvPr id="55" name="Google Shape;55;p13"/>
          <p:cNvSpPr txBox="1"/>
          <p:nvPr>
            <p:ph idx="1" type="subTitle"/>
          </p:nvPr>
        </p:nvSpPr>
        <p:spPr>
          <a:xfrm>
            <a:off x="1450750" y="3466725"/>
            <a:ext cx="2376900" cy="12498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pt-BR"/>
              <a:t>Anuska Kepler Rehn</a:t>
            </a:r>
            <a:endParaRPr/>
          </a:p>
          <a:p>
            <a:pPr indent="0" lvl="0" marL="0" rtl="0" algn="l">
              <a:spcBef>
                <a:spcPts val="0"/>
              </a:spcBef>
              <a:spcAft>
                <a:spcPts val="0"/>
              </a:spcAft>
              <a:buNone/>
            </a:pPr>
            <a:r>
              <a:rPr lang="pt-BR"/>
              <a:t>Filipe Gabriel Tobias</a:t>
            </a:r>
            <a:endParaRPr/>
          </a:p>
          <a:p>
            <a:pPr indent="0" lvl="0" marL="0" rtl="0" algn="l">
              <a:spcBef>
                <a:spcPts val="0"/>
              </a:spcBef>
              <a:spcAft>
                <a:spcPts val="0"/>
              </a:spcAft>
              <a:buNone/>
            </a:pPr>
            <a:r>
              <a:rPr lang="pt-BR"/>
              <a:t>Vitor Hugo</a:t>
            </a:r>
            <a:endParaRPr/>
          </a:p>
          <a:p>
            <a:pPr indent="0" lvl="0" marL="0" rtl="0" algn="l">
              <a:spcBef>
                <a:spcPts val="0"/>
              </a:spcBef>
              <a:spcAft>
                <a:spcPts val="0"/>
              </a:spcAft>
              <a:buNone/>
            </a:pPr>
            <a:r>
              <a:rPr lang="pt-BR"/>
              <a:t>Matheus Martins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nvSpPr>
        <p:spPr>
          <a:xfrm>
            <a:off x="695575" y="531075"/>
            <a:ext cx="6896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200">
                <a:solidFill>
                  <a:srgbClr val="FFFFFF"/>
                </a:solidFill>
              </a:rPr>
              <a:t>Sugestão de implementação: Aprimoração para um aplicativo de streaming de música</a:t>
            </a:r>
            <a:endParaRPr b="1" sz="2200">
              <a:solidFill>
                <a:srgbClr val="FFFFFF"/>
              </a:solidFill>
            </a:endParaRPr>
          </a:p>
        </p:txBody>
      </p:sp>
      <p:sp>
        <p:nvSpPr>
          <p:cNvPr id="111" name="Google Shape;111;p22"/>
          <p:cNvSpPr txBox="1"/>
          <p:nvPr/>
        </p:nvSpPr>
        <p:spPr>
          <a:xfrm>
            <a:off x="695575" y="1703625"/>
            <a:ext cx="75135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Char char="●"/>
            </a:pPr>
            <a:r>
              <a:rPr lang="pt-BR" sz="1200">
                <a:solidFill>
                  <a:srgbClr val="FFFFFF"/>
                </a:solidFill>
              </a:rPr>
              <a:t>Possibilidade de assinatura</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Facilita a centralização</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Spotify, Deezer</a:t>
            </a:r>
            <a:endParaRPr sz="12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pic>
        <p:nvPicPr>
          <p:cNvPr descr="The final level of #BaseBattles is a Shazam battle. The team that Shazams the most wins so be sure to follow the above guide correctly!&#10;&#10;Level 3 begins at 12 AM KST. &#10;&#10;(@BANGTANTV)" id="116" name="Google Shape;116;p23" title="Shazam Guide">
            <a:hlinkClick r:id="rId3"/>
          </p:cNvPr>
          <p:cNvPicPr preferRelativeResize="0"/>
          <p:nvPr/>
        </p:nvPicPr>
        <p:blipFill>
          <a:blip r:embed="rId4">
            <a:alphaModFix/>
          </a:blip>
          <a:stretch>
            <a:fillRect/>
          </a:stretch>
        </p:blipFill>
        <p:spPr>
          <a:xfrm>
            <a:off x="1093763" y="512750"/>
            <a:ext cx="6956476" cy="411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idx="1" type="subTitle"/>
          </p:nvPr>
        </p:nvSpPr>
        <p:spPr>
          <a:xfrm>
            <a:off x="637150" y="525225"/>
            <a:ext cx="7838700" cy="1738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1300">
                <a:solidFill>
                  <a:srgbClr val="FFFFFF"/>
                </a:solidFill>
              </a:rPr>
              <a:t>A mobilidade que possui em encontrar o nome das músicas de qualquer lugar, sendo você estando em um bar e toca alguma música que você gostou para adicionar a sua playlist e não sabe o nome, encontrar o nome de uma música que acabou vendo em um filme ou série. Você teria que possui microfones para ter a possibilidade de usar em um PC.</a:t>
            </a:r>
            <a:endParaRPr sz="1300">
              <a:solidFill>
                <a:srgbClr val="FFFFFF"/>
              </a:solidFill>
            </a:endParaRPr>
          </a:p>
        </p:txBody>
      </p:sp>
      <p:pic>
        <p:nvPicPr>
          <p:cNvPr id="122" name="Google Shape;122;p24"/>
          <p:cNvPicPr preferRelativeResize="0"/>
          <p:nvPr/>
        </p:nvPicPr>
        <p:blipFill>
          <a:blip r:embed="rId3">
            <a:alphaModFix/>
          </a:blip>
          <a:stretch>
            <a:fillRect/>
          </a:stretch>
        </p:blipFill>
        <p:spPr>
          <a:xfrm>
            <a:off x="4136800" y="2264025"/>
            <a:ext cx="4577198" cy="2574674"/>
          </a:xfrm>
          <a:prstGeom prst="rect">
            <a:avLst/>
          </a:prstGeom>
          <a:noFill/>
          <a:ln>
            <a:noFill/>
          </a:ln>
        </p:spPr>
      </p:pic>
      <p:pic>
        <p:nvPicPr>
          <p:cNvPr id="123" name="Google Shape;123;p24"/>
          <p:cNvPicPr preferRelativeResize="0"/>
          <p:nvPr/>
        </p:nvPicPr>
        <p:blipFill>
          <a:blip r:embed="rId4">
            <a:alphaModFix/>
          </a:blip>
          <a:stretch>
            <a:fillRect/>
          </a:stretch>
        </p:blipFill>
        <p:spPr>
          <a:xfrm>
            <a:off x="894950" y="1673850"/>
            <a:ext cx="2847975" cy="160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5"/>
          <p:cNvPicPr preferRelativeResize="0"/>
          <p:nvPr/>
        </p:nvPicPr>
        <p:blipFill>
          <a:blip r:embed="rId3">
            <a:alphaModFix/>
          </a:blip>
          <a:stretch>
            <a:fillRect/>
          </a:stretch>
        </p:blipFill>
        <p:spPr>
          <a:xfrm>
            <a:off x="1532125" y="826014"/>
            <a:ext cx="6207099" cy="3491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idx="1" type="subTitle"/>
          </p:nvPr>
        </p:nvSpPr>
        <p:spPr>
          <a:xfrm>
            <a:off x="773625" y="1429175"/>
            <a:ext cx="6950100" cy="2752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200">
              <a:solidFill>
                <a:srgbClr val="FFFFFF"/>
              </a:solidFill>
              <a:uFill>
                <a:noFill/>
              </a:uFill>
              <a:hlinkClick r:id="rId3">
                <a:extLst>
                  <a:ext uri="{A12FA001-AC4F-418D-AE19-62706E023703}">
                    <ahyp:hlinkClr val="tx"/>
                  </a:ext>
                </a:extLst>
              </a:hlinkClick>
            </a:endParaRPr>
          </a:p>
          <a:p>
            <a:pPr indent="-304800" lvl="0" marL="457200" rtl="0" algn="l">
              <a:lnSpc>
                <a:spcPct val="115000"/>
              </a:lnSpc>
              <a:spcBef>
                <a:spcPts val="1200"/>
              </a:spcBef>
              <a:spcAft>
                <a:spcPts val="0"/>
              </a:spcAft>
              <a:buClr>
                <a:srgbClr val="FFFFFF"/>
              </a:buClr>
              <a:buSzPts val="1200"/>
              <a:buChar char="-"/>
            </a:pPr>
            <a:r>
              <a:rPr lang="pt-BR" sz="1200">
                <a:solidFill>
                  <a:srgbClr val="FFFFFF"/>
                </a:solidFill>
              </a:rPr>
              <a:t>iFood é um aplicativo de entrega de comidas e bebidas.</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Trabalha tanto com restaurantes quanto com mercados.</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O aplicativo conta com restaurantes parceiros, entregadores parceiros e clientes.</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nvSpPr>
        <p:spPr>
          <a:xfrm>
            <a:off x="695575" y="531075"/>
            <a:ext cx="6896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200">
                <a:solidFill>
                  <a:srgbClr val="FFFFFF"/>
                </a:solidFill>
              </a:rPr>
              <a:t>Sugestão de implementação: Recomendações</a:t>
            </a:r>
            <a:endParaRPr b="1" sz="2200">
              <a:solidFill>
                <a:srgbClr val="FFFFFF"/>
              </a:solidFill>
            </a:endParaRPr>
          </a:p>
        </p:txBody>
      </p:sp>
      <p:sp>
        <p:nvSpPr>
          <p:cNvPr id="139" name="Google Shape;139;p27"/>
          <p:cNvSpPr txBox="1"/>
          <p:nvPr/>
        </p:nvSpPr>
        <p:spPr>
          <a:xfrm>
            <a:off x="695575" y="1703625"/>
            <a:ext cx="75135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Char char="●"/>
            </a:pPr>
            <a:r>
              <a:rPr lang="pt-BR" sz="1200">
                <a:solidFill>
                  <a:srgbClr val="FFFFFF"/>
                </a:solidFill>
              </a:rPr>
              <a:t>Baseado nos estabelecimentos em qual você faz seus pedidos.</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Utilizado mais quando você diminuir a quantidade de pedidos que você faz em determinado estabelecimento.</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Indicar estabelecimentos que ofereçam comidas semelhantes a aquela que você está deixando de pedir.</a:t>
            </a:r>
            <a:endParaRPr sz="12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8"/>
          <p:cNvPicPr preferRelativeResize="0"/>
          <p:nvPr/>
        </p:nvPicPr>
        <p:blipFill>
          <a:blip r:embed="rId3">
            <a:alphaModFix/>
          </a:blip>
          <a:stretch>
            <a:fillRect/>
          </a:stretch>
        </p:blipFill>
        <p:spPr>
          <a:xfrm>
            <a:off x="186663" y="1570375"/>
            <a:ext cx="2008575" cy="3329426"/>
          </a:xfrm>
          <a:prstGeom prst="rect">
            <a:avLst/>
          </a:prstGeom>
          <a:noFill/>
          <a:ln>
            <a:noFill/>
          </a:ln>
        </p:spPr>
      </p:pic>
      <p:pic>
        <p:nvPicPr>
          <p:cNvPr id="145" name="Google Shape;145;p28"/>
          <p:cNvPicPr preferRelativeResize="0"/>
          <p:nvPr/>
        </p:nvPicPr>
        <p:blipFill>
          <a:blip r:embed="rId4">
            <a:alphaModFix/>
          </a:blip>
          <a:stretch>
            <a:fillRect/>
          </a:stretch>
        </p:blipFill>
        <p:spPr>
          <a:xfrm>
            <a:off x="2395163" y="1570375"/>
            <a:ext cx="2060775" cy="3329424"/>
          </a:xfrm>
          <a:prstGeom prst="rect">
            <a:avLst/>
          </a:prstGeom>
          <a:noFill/>
          <a:ln>
            <a:noFill/>
          </a:ln>
        </p:spPr>
      </p:pic>
      <p:pic>
        <p:nvPicPr>
          <p:cNvPr id="146" name="Google Shape;146;p28"/>
          <p:cNvPicPr preferRelativeResize="0"/>
          <p:nvPr/>
        </p:nvPicPr>
        <p:blipFill>
          <a:blip r:embed="rId5">
            <a:alphaModFix/>
          </a:blip>
          <a:stretch>
            <a:fillRect/>
          </a:stretch>
        </p:blipFill>
        <p:spPr>
          <a:xfrm>
            <a:off x="4680575" y="1570375"/>
            <a:ext cx="2097125" cy="3329424"/>
          </a:xfrm>
          <a:prstGeom prst="rect">
            <a:avLst/>
          </a:prstGeom>
          <a:noFill/>
          <a:ln>
            <a:noFill/>
          </a:ln>
        </p:spPr>
      </p:pic>
      <p:pic>
        <p:nvPicPr>
          <p:cNvPr id="147" name="Google Shape;147;p28"/>
          <p:cNvPicPr preferRelativeResize="0"/>
          <p:nvPr/>
        </p:nvPicPr>
        <p:blipFill>
          <a:blip r:embed="rId6">
            <a:alphaModFix/>
          </a:blip>
          <a:stretch>
            <a:fillRect/>
          </a:stretch>
        </p:blipFill>
        <p:spPr>
          <a:xfrm>
            <a:off x="7002338" y="1570375"/>
            <a:ext cx="1955001" cy="3329424"/>
          </a:xfrm>
          <a:prstGeom prst="rect">
            <a:avLst/>
          </a:prstGeom>
          <a:noFill/>
          <a:ln>
            <a:noFill/>
          </a:ln>
        </p:spPr>
      </p:pic>
      <p:pic>
        <p:nvPicPr>
          <p:cNvPr id="148" name="Google Shape;148;p28"/>
          <p:cNvPicPr preferRelativeResize="0"/>
          <p:nvPr/>
        </p:nvPicPr>
        <p:blipFill>
          <a:blip r:embed="rId7">
            <a:alphaModFix/>
          </a:blip>
          <a:stretch>
            <a:fillRect/>
          </a:stretch>
        </p:blipFill>
        <p:spPr>
          <a:xfrm>
            <a:off x="3179550" y="315650"/>
            <a:ext cx="2712203" cy="1024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idx="1" type="subTitle"/>
          </p:nvPr>
        </p:nvSpPr>
        <p:spPr>
          <a:xfrm>
            <a:off x="409800" y="357200"/>
            <a:ext cx="8115300" cy="1249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1300">
                <a:solidFill>
                  <a:srgbClr val="FFFFFF"/>
                </a:solidFill>
              </a:rPr>
              <a:t>O aplicativo permite o usuário utilizar geolocalização dos dispositivos e com isso ele lista todos os estabelecimentos mais próximos da localização do usuário ou do local da entrega informada. Sem essa funcionalidade o usuário teria que por conta própria saber os estabelecimentos e seus endereços o que se torna mais passos para o usuário para conseguir chegar ao objetivo final.</a:t>
            </a:r>
            <a:endParaRPr sz="1300">
              <a:solidFill>
                <a:srgbClr val="FFFFFF"/>
              </a:solidFill>
            </a:endParaRPr>
          </a:p>
        </p:txBody>
      </p:sp>
      <p:pic>
        <p:nvPicPr>
          <p:cNvPr id="154" name="Google Shape;154;p29"/>
          <p:cNvPicPr preferRelativeResize="0"/>
          <p:nvPr/>
        </p:nvPicPr>
        <p:blipFill>
          <a:blip r:embed="rId3">
            <a:alphaModFix/>
          </a:blip>
          <a:stretch>
            <a:fillRect/>
          </a:stretch>
        </p:blipFill>
        <p:spPr>
          <a:xfrm>
            <a:off x="5667600" y="1771650"/>
            <a:ext cx="2857500" cy="1600200"/>
          </a:xfrm>
          <a:prstGeom prst="rect">
            <a:avLst/>
          </a:prstGeom>
          <a:noFill/>
          <a:ln>
            <a:noFill/>
          </a:ln>
        </p:spPr>
      </p:pic>
      <p:pic>
        <p:nvPicPr>
          <p:cNvPr id="155" name="Google Shape;155;p29"/>
          <p:cNvPicPr preferRelativeResize="0"/>
          <p:nvPr/>
        </p:nvPicPr>
        <p:blipFill>
          <a:blip r:embed="rId4">
            <a:alphaModFix/>
          </a:blip>
          <a:stretch>
            <a:fillRect/>
          </a:stretch>
        </p:blipFill>
        <p:spPr>
          <a:xfrm>
            <a:off x="621300" y="1771647"/>
            <a:ext cx="4479575" cy="2540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659425" y="1055463"/>
            <a:ext cx="5825150" cy="30325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idx="1" type="subTitle"/>
          </p:nvPr>
        </p:nvSpPr>
        <p:spPr>
          <a:xfrm>
            <a:off x="967575" y="594300"/>
            <a:ext cx="7345500" cy="343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FFFFFF"/>
              </a:solidFill>
              <a:uFill>
                <a:noFill/>
              </a:uFill>
              <a:hlinkClick r:id="rId3">
                <a:extLst>
                  <a:ext uri="{A12FA001-AC4F-418D-AE19-62706E023703}">
                    <ahyp:hlinkClr val="tx"/>
                  </a:ext>
                </a:extLst>
              </a:hlinkClick>
            </a:endParaRPr>
          </a:p>
          <a:p>
            <a:pPr indent="-304800" lvl="0" marL="457200" rtl="0" algn="l">
              <a:lnSpc>
                <a:spcPct val="115000"/>
              </a:lnSpc>
              <a:spcBef>
                <a:spcPts val="1200"/>
              </a:spcBef>
              <a:spcAft>
                <a:spcPts val="0"/>
              </a:spcAft>
              <a:buClr>
                <a:srgbClr val="FFFFFF"/>
              </a:buClr>
              <a:buSzPts val="1200"/>
              <a:buChar char="-"/>
            </a:pPr>
            <a:r>
              <a:rPr lang="pt-BR" sz="1200">
                <a:solidFill>
                  <a:srgbClr val="FFFFFF"/>
                </a:solidFill>
              </a:rPr>
              <a:t>A Uber é uma empresa de tecnologia que possibilita por meio de seu aplicativo que motoristas parceiros encontrem pessoas que precisam de viagens acessíveis e confiáveis e funciona da seguinte forma: o usuário chama um motorista parceiro, que o leva para o destino que ele deseja. </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A Uber não emprega nenhum motorista e não é dona de nenhum carro.</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O aplicativo é diferente para motoristas e passageiros.</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O aplicativo conta com a opção de entrega de comidas, chamada “Uber Eats”.</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Recentemente o aplicativo lançou a opção “Uber Entrega”, onde você pode enviar/receber encomendas, com o mesmo fluxo de solicitação no aplicativo e buscar por motoristas para o trabalho.</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pt-BR" sz="1200">
                <a:solidFill>
                  <a:srgbClr val="FFFFFF"/>
                </a:solidFill>
              </a:rPr>
              <a:t>Ao longo dos anos, a Uber cresceu e veio trazendo inovações e melhorias, assim como segurança e sustentabilidade na jornada.</a:t>
            </a:r>
            <a:endParaRPr sz="12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547275" y="1463550"/>
            <a:ext cx="75135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Char char="●"/>
            </a:pPr>
            <a:r>
              <a:rPr lang="pt-BR" sz="1200">
                <a:solidFill>
                  <a:srgbClr val="FFFFFF"/>
                </a:solidFill>
              </a:rPr>
              <a:t>O motorista que encontrou algum objeto em seu carro que não é seu e ele não sabe de quem é, poderá adicionar uma foto desse item na aba de achados e perdidos.</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pt-BR" sz="1200">
                <a:solidFill>
                  <a:srgbClr val="FFFFFF"/>
                </a:solidFill>
              </a:rPr>
              <a:t>O motorista também poderá determinar um range de pessoas que poderão ver esse item, como por exemplo “Apenas disponibilizar para aqueles que fizeram uma viagem comigo no dia de hoje”.</a:t>
            </a:r>
            <a:endParaRPr sz="1200">
              <a:solidFill>
                <a:srgbClr val="FFFFFF"/>
              </a:solidFill>
            </a:endParaRPr>
          </a:p>
        </p:txBody>
      </p:sp>
      <p:sp>
        <p:nvSpPr>
          <p:cNvPr id="71" name="Google Shape;71;p16"/>
          <p:cNvSpPr txBox="1"/>
          <p:nvPr>
            <p:ph idx="1" type="subTitle"/>
          </p:nvPr>
        </p:nvSpPr>
        <p:spPr>
          <a:xfrm>
            <a:off x="656400" y="664350"/>
            <a:ext cx="7831200" cy="36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2200">
                <a:solidFill>
                  <a:srgbClr val="FFFFFF"/>
                </a:solidFill>
              </a:rPr>
              <a:t>Sugestão de implementação: A</a:t>
            </a:r>
            <a:r>
              <a:rPr b="1" lang="pt-BR" sz="2200">
                <a:solidFill>
                  <a:srgbClr val="FFFFFF"/>
                </a:solidFill>
              </a:rPr>
              <a:t>chados e perdidos</a:t>
            </a:r>
            <a:endParaRPr b="1" sz="3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1259025" y="171850"/>
            <a:ext cx="2021600" cy="1217125"/>
          </a:xfrm>
          <a:prstGeom prst="rect">
            <a:avLst/>
          </a:prstGeom>
          <a:noFill/>
          <a:ln>
            <a:noFill/>
          </a:ln>
        </p:spPr>
      </p:pic>
      <p:pic>
        <p:nvPicPr>
          <p:cNvPr id="77" name="Google Shape;77;p17"/>
          <p:cNvPicPr preferRelativeResize="0"/>
          <p:nvPr/>
        </p:nvPicPr>
        <p:blipFill>
          <a:blip r:embed="rId4">
            <a:alphaModFix/>
          </a:blip>
          <a:stretch>
            <a:fillRect/>
          </a:stretch>
        </p:blipFill>
        <p:spPr>
          <a:xfrm>
            <a:off x="5668162" y="171850"/>
            <a:ext cx="2021600" cy="1217125"/>
          </a:xfrm>
          <a:prstGeom prst="rect">
            <a:avLst/>
          </a:prstGeom>
          <a:noFill/>
          <a:ln>
            <a:noFill/>
          </a:ln>
        </p:spPr>
      </p:pic>
      <p:pic>
        <p:nvPicPr>
          <p:cNvPr id="78" name="Google Shape;78;p17"/>
          <p:cNvPicPr preferRelativeResize="0"/>
          <p:nvPr/>
        </p:nvPicPr>
        <p:blipFill>
          <a:blip r:embed="rId5">
            <a:alphaModFix/>
          </a:blip>
          <a:stretch>
            <a:fillRect/>
          </a:stretch>
        </p:blipFill>
        <p:spPr>
          <a:xfrm>
            <a:off x="245200" y="1588775"/>
            <a:ext cx="4049250" cy="3370475"/>
          </a:xfrm>
          <a:prstGeom prst="rect">
            <a:avLst/>
          </a:prstGeom>
          <a:noFill/>
          <a:ln>
            <a:noFill/>
          </a:ln>
        </p:spPr>
      </p:pic>
      <p:pic>
        <p:nvPicPr>
          <p:cNvPr id="79" name="Google Shape;79;p17"/>
          <p:cNvPicPr preferRelativeResize="0"/>
          <p:nvPr/>
        </p:nvPicPr>
        <p:blipFill>
          <a:blip r:embed="rId6">
            <a:alphaModFix/>
          </a:blip>
          <a:stretch>
            <a:fillRect/>
          </a:stretch>
        </p:blipFill>
        <p:spPr>
          <a:xfrm>
            <a:off x="4464150" y="1588775"/>
            <a:ext cx="4429626" cy="337047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Few easy steps that will tell you everything you need to know about Uber and its services!&#10;&#10;Learn more: https://www.uber.com/?utm_source=youtube-organic&amp;utm_campaign=youtube-organic_32_-99_CA-National_r_all_acq_fix_fr-FR_ctao_Description&#10;&#10;SUBSCRIBE: https://www.youtube.com/user/UberWorldwide?sub_confirmation=1&#10; &#10;About Uber:&#10;Good things happen when people can move, whether across town or towards their dreams. Tap a button and get to where you want to be.&#10; &#10;Connect with Uber:&#10;Ride with Uber: https://www.uber.com/&#10;Like Uber on FACEBOOK: https://www.facebook.com/uber&#10;Follow Uber on TWITTER: https://twitter.com/Uber&#10;Follow Uber on INSTAGRAM: https://www.instagram.com/uber&#10; &#10;How to use Uber? | Uber&#10;https://www.youtube.com/user/UberWorldwide" id="84" name="Google Shape;84;p18" title="How to use Uber? | Uber">
            <a:hlinkClick r:id="rId3"/>
          </p:cNvPr>
          <p:cNvPicPr preferRelativeResize="0"/>
          <p:nvPr/>
        </p:nvPicPr>
        <p:blipFill>
          <a:blip r:embed="rId4">
            <a:alphaModFix/>
          </a:blip>
          <a:stretch>
            <a:fillRect/>
          </a:stretch>
        </p:blipFill>
        <p:spPr>
          <a:xfrm>
            <a:off x="368075" y="1552875"/>
            <a:ext cx="3854250" cy="3143850"/>
          </a:xfrm>
          <a:prstGeom prst="rect">
            <a:avLst/>
          </a:prstGeom>
          <a:noFill/>
          <a:ln>
            <a:noFill/>
          </a:ln>
        </p:spPr>
      </p:pic>
      <p:pic>
        <p:nvPicPr>
          <p:cNvPr descr="RSG Contributor Jon K explains how to use the Uber app to deliver UberEATS food orders. If you're interested in delivering food for Uber Eats, this video will go through the driver app so you can know what to expect. This video on Uber eats has been produced by The Rideshare Guy. You can become an Uber Eats delivery driver by using this link: http://therideshareguy.com/drive/ubereats&#10;&#10;READ ME: We have an updated Tutorial for Ubereats here: https://youtu.be/LNwYLO7KkoU&#10;&#10;Already driving on Uber and you would like to add ubereats deliveries to your account? Follow the instructions in this video: https://youtu.be/LNwYLO7KkoU&#10;Sign up for JUST ubereats here: http://therideshareguy.com/drive/ubereats&#10;&#10;Funny t-shirts for Uber drivers: https://therideshareguy.com/merch&#10;&#10;Related blog post: https://therideshareguy.com/whats-it-really-like-to-deliver-food-for-ubereats/&#10;&#10;Earn $25 per referral from Rakuten - promote Rakuten, a free app and website that helps your pax save money while shopping, and earn $$! https://therideshareguy.com/Rakuten&#10;&#10;-------&#10;&#10;Drive for Uber Eats: http://www.therideshareguy.com/drive/ubereats&#10;&#10;For more info and tips for UberEATS drivers, check out the blog: http://therideshareguy.com/an-intro-guide-to-ubereats/&#10;&#10;Or take a look at my recent video: &quot;5 Things I Wish I Knew Before Delivering Food&quot; https://www.youtube.com/watch?v=XiF_BAVoWf8 &#10;&#10;Interested in driving for Lyft?  Get up to a $750 sign-up bonus after you sign up: http://www.therideshareguy.com/lyft1&#10;&#10;Want to join hundreds of other drivers who are maximizing their rideshare profits?  Check out our new video course: http://www.therideshareguy.com/mrp&#10;&#10;Looking for rideshare friendly insurance? http://therideshareguy.com/ins&#10;&#10;Wanna try out delivery?  Doordash is hiring!  Sign up here: http://www.therideshareguy.com/dd1&#10;&#10;You can also sign up for Postmates here: http://therideshareguy.com/pm1&#10;&#10;Want your first ride free on Uber? Use the code 'uberRideshareguy' and get $20 off your first ride: http://www.therideshareguy.com/uber2&#10;&#10;Want your first ride free on Lyft?  Use the code 'pf1' to get $10 off your first ride: http://therideshareguy.com/lyft2" id="85" name="Google Shape;85;p18" title="UberEATS Driver App Tutorial: How To Use &amp; Sign Up for Uber Eats">
            <a:hlinkClick r:id="rId5"/>
          </p:cNvPr>
          <p:cNvPicPr preferRelativeResize="0"/>
          <p:nvPr/>
        </p:nvPicPr>
        <p:blipFill>
          <a:blip r:embed="rId6">
            <a:alphaModFix/>
          </a:blip>
          <a:stretch>
            <a:fillRect/>
          </a:stretch>
        </p:blipFill>
        <p:spPr>
          <a:xfrm>
            <a:off x="4647175" y="1552875"/>
            <a:ext cx="4150525" cy="3143850"/>
          </a:xfrm>
          <a:prstGeom prst="rect">
            <a:avLst/>
          </a:prstGeom>
          <a:noFill/>
          <a:ln>
            <a:noFill/>
          </a:ln>
        </p:spPr>
      </p:pic>
      <p:pic>
        <p:nvPicPr>
          <p:cNvPr id="86" name="Google Shape;86;p18"/>
          <p:cNvPicPr preferRelativeResize="0"/>
          <p:nvPr/>
        </p:nvPicPr>
        <p:blipFill>
          <a:blip r:embed="rId7">
            <a:alphaModFix/>
          </a:blip>
          <a:stretch>
            <a:fillRect/>
          </a:stretch>
        </p:blipFill>
        <p:spPr>
          <a:xfrm>
            <a:off x="1259025" y="171850"/>
            <a:ext cx="2021600" cy="1217125"/>
          </a:xfrm>
          <a:prstGeom prst="rect">
            <a:avLst/>
          </a:prstGeom>
          <a:noFill/>
          <a:ln>
            <a:noFill/>
          </a:ln>
        </p:spPr>
      </p:pic>
      <p:pic>
        <p:nvPicPr>
          <p:cNvPr id="87" name="Google Shape;87;p18"/>
          <p:cNvPicPr preferRelativeResize="0"/>
          <p:nvPr/>
        </p:nvPicPr>
        <p:blipFill>
          <a:blip r:embed="rId8">
            <a:alphaModFix/>
          </a:blip>
          <a:stretch>
            <a:fillRect/>
          </a:stretch>
        </p:blipFill>
        <p:spPr>
          <a:xfrm>
            <a:off x="5668162" y="171850"/>
            <a:ext cx="2021600" cy="121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 type="subTitle"/>
          </p:nvPr>
        </p:nvSpPr>
        <p:spPr>
          <a:xfrm>
            <a:off x="637150" y="579550"/>
            <a:ext cx="7893000" cy="168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1300">
                <a:solidFill>
                  <a:srgbClr val="FFFFFF"/>
                </a:solidFill>
              </a:rPr>
              <a:t>O aplicativo usar o próprio GPS do aparelho para definir o local onde você está e aí então você consegue realizar viagens com um único toque buscando o lugar de destino. Como hoje em dia todos os aparelhos móveis vem acompanhados com GPS o que contribui junto com a mobilidade com que o aplicativo seja um dos mais baixados.</a:t>
            </a:r>
            <a:endParaRPr sz="1300">
              <a:solidFill>
                <a:srgbClr val="FFFFFF"/>
              </a:solidFill>
            </a:endParaRPr>
          </a:p>
        </p:txBody>
      </p:sp>
      <p:pic>
        <p:nvPicPr>
          <p:cNvPr id="93" name="Google Shape;93;p19"/>
          <p:cNvPicPr preferRelativeResize="0"/>
          <p:nvPr/>
        </p:nvPicPr>
        <p:blipFill>
          <a:blip r:embed="rId3">
            <a:alphaModFix/>
          </a:blip>
          <a:stretch>
            <a:fillRect/>
          </a:stretch>
        </p:blipFill>
        <p:spPr>
          <a:xfrm>
            <a:off x="5910775" y="2126375"/>
            <a:ext cx="2619375" cy="1743075"/>
          </a:xfrm>
          <a:prstGeom prst="rect">
            <a:avLst/>
          </a:prstGeom>
          <a:noFill/>
          <a:ln>
            <a:noFill/>
          </a:ln>
        </p:spPr>
      </p:pic>
      <p:pic>
        <p:nvPicPr>
          <p:cNvPr id="94" name="Google Shape;94;p19"/>
          <p:cNvPicPr preferRelativeResize="0"/>
          <p:nvPr/>
        </p:nvPicPr>
        <p:blipFill>
          <a:blip r:embed="rId4">
            <a:alphaModFix/>
          </a:blip>
          <a:stretch>
            <a:fillRect/>
          </a:stretch>
        </p:blipFill>
        <p:spPr>
          <a:xfrm>
            <a:off x="3376150" y="1728788"/>
            <a:ext cx="2705100" cy="1685925"/>
          </a:xfrm>
          <a:prstGeom prst="rect">
            <a:avLst/>
          </a:prstGeom>
          <a:noFill/>
          <a:ln>
            <a:noFill/>
          </a:ln>
        </p:spPr>
      </p:pic>
      <p:pic>
        <p:nvPicPr>
          <p:cNvPr id="95" name="Google Shape;95;p19"/>
          <p:cNvPicPr preferRelativeResize="0"/>
          <p:nvPr/>
        </p:nvPicPr>
        <p:blipFill>
          <a:blip r:embed="rId5">
            <a:alphaModFix/>
          </a:blip>
          <a:stretch>
            <a:fillRect/>
          </a:stretch>
        </p:blipFill>
        <p:spPr>
          <a:xfrm>
            <a:off x="1003625" y="2770213"/>
            <a:ext cx="2542835" cy="14239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1593075" y="857250"/>
            <a:ext cx="60960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subTitle"/>
          </p:nvPr>
        </p:nvSpPr>
        <p:spPr>
          <a:xfrm>
            <a:off x="1005300" y="573150"/>
            <a:ext cx="7133400" cy="39972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Char char="-"/>
            </a:pPr>
            <a:r>
              <a:rPr lang="pt-BR" sz="1300">
                <a:solidFill>
                  <a:srgbClr val="FFFFFF"/>
                </a:solidFill>
              </a:rPr>
              <a:t>O Shazam é um aplicativo que reconhece quase qualquer música que esteja tocando nos arredores.</a:t>
            </a:r>
            <a:endParaRPr sz="1300">
              <a:solidFill>
                <a:srgbClr val="FFFFFF"/>
              </a:solidFill>
            </a:endParaRPr>
          </a:p>
          <a:p>
            <a:pPr indent="0" lvl="0" marL="0" rtl="0" algn="l">
              <a:lnSpc>
                <a:spcPct val="115000"/>
              </a:lnSpc>
              <a:spcBef>
                <a:spcPts val="0"/>
              </a:spcBef>
              <a:spcAft>
                <a:spcPts val="0"/>
              </a:spcAft>
              <a:buNone/>
            </a:pPr>
            <a:r>
              <a:t/>
            </a:r>
            <a:endParaRPr sz="1300">
              <a:solidFill>
                <a:srgbClr val="FFFFFF"/>
              </a:solidFill>
            </a:endParaRPr>
          </a:p>
          <a:p>
            <a:pPr indent="-311150" lvl="0" marL="457200" rtl="0" algn="l">
              <a:lnSpc>
                <a:spcPct val="115000"/>
              </a:lnSpc>
              <a:spcBef>
                <a:spcPts val="0"/>
              </a:spcBef>
              <a:spcAft>
                <a:spcPts val="0"/>
              </a:spcAft>
              <a:buClr>
                <a:srgbClr val="FFFFFF"/>
              </a:buClr>
              <a:buSzPts val="1300"/>
              <a:buChar char="-"/>
            </a:pPr>
            <a:r>
              <a:rPr lang="pt-BR" sz="1300">
                <a:solidFill>
                  <a:srgbClr val="FFFFFF"/>
                </a:solidFill>
              </a:rPr>
              <a:t>A velocidade depende da qualidade e volume do áudio no local, mas geralmente é muito rápido.</a:t>
            </a:r>
            <a:endParaRPr sz="1300">
              <a:solidFill>
                <a:srgbClr val="FFFFFF"/>
              </a:solidFill>
            </a:endParaRPr>
          </a:p>
          <a:p>
            <a:pPr indent="0" lvl="0" marL="0" rtl="0" algn="l">
              <a:lnSpc>
                <a:spcPct val="115000"/>
              </a:lnSpc>
              <a:spcBef>
                <a:spcPts val="0"/>
              </a:spcBef>
              <a:spcAft>
                <a:spcPts val="0"/>
              </a:spcAft>
              <a:buNone/>
            </a:pPr>
            <a:r>
              <a:t/>
            </a:r>
            <a:endParaRPr sz="1300">
              <a:solidFill>
                <a:srgbClr val="FFFFFF"/>
              </a:solidFill>
            </a:endParaRPr>
          </a:p>
          <a:p>
            <a:pPr indent="-311150" lvl="0" marL="457200" rtl="0" algn="l">
              <a:lnSpc>
                <a:spcPct val="115000"/>
              </a:lnSpc>
              <a:spcBef>
                <a:spcPts val="0"/>
              </a:spcBef>
              <a:spcAft>
                <a:spcPts val="0"/>
              </a:spcAft>
              <a:buClr>
                <a:srgbClr val="FFFFFF"/>
              </a:buClr>
              <a:buSzPts val="1300"/>
              <a:buChar char="-"/>
            </a:pPr>
            <a:r>
              <a:rPr lang="pt-BR" sz="1300">
                <a:solidFill>
                  <a:srgbClr val="FFFFFF"/>
                </a:solidFill>
              </a:rPr>
              <a:t>Assim que ele encontra a música o aplicativo mostra o nome dela, artista responsável e onde achá-la para download.</a:t>
            </a:r>
            <a:endParaRPr sz="1300">
              <a:solidFill>
                <a:srgbClr val="FFFFFF"/>
              </a:solidFill>
            </a:endParaRPr>
          </a:p>
          <a:p>
            <a:pPr indent="0" lvl="0" marL="0" rtl="0" algn="l">
              <a:lnSpc>
                <a:spcPct val="115000"/>
              </a:lnSpc>
              <a:spcBef>
                <a:spcPts val="0"/>
              </a:spcBef>
              <a:spcAft>
                <a:spcPts val="0"/>
              </a:spcAft>
              <a:buNone/>
            </a:pPr>
            <a:r>
              <a:t/>
            </a:r>
            <a:endParaRPr sz="1300">
              <a:solidFill>
                <a:srgbClr val="FFFFFF"/>
              </a:solidFill>
            </a:endParaRPr>
          </a:p>
          <a:p>
            <a:pPr indent="-311150" lvl="0" marL="457200" rtl="0" algn="l">
              <a:lnSpc>
                <a:spcPct val="115000"/>
              </a:lnSpc>
              <a:spcBef>
                <a:spcPts val="0"/>
              </a:spcBef>
              <a:spcAft>
                <a:spcPts val="0"/>
              </a:spcAft>
              <a:buClr>
                <a:srgbClr val="FFFFFF"/>
              </a:buClr>
              <a:buSzPts val="1300"/>
              <a:buChar char="-"/>
            </a:pPr>
            <a:r>
              <a:rPr lang="pt-BR" sz="1300">
                <a:solidFill>
                  <a:srgbClr val="FFFFFF"/>
                </a:solidFill>
              </a:rPr>
              <a:t>Se a música não for original, ou se a qualidade do som estiver ruim ou com volume baixo a ponto do microfone do celular não captar bem, o aplicativo pode não encontrar a música.</a:t>
            </a:r>
            <a:endParaRPr sz="1300">
              <a:solidFill>
                <a:srgbClr val="FFFFFF"/>
              </a:solidFill>
            </a:endParaRPr>
          </a:p>
          <a:p>
            <a:pPr indent="0" lvl="0" marL="0" rtl="0" algn="l">
              <a:lnSpc>
                <a:spcPct val="115000"/>
              </a:lnSpc>
              <a:spcBef>
                <a:spcPts val="0"/>
              </a:spcBef>
              <a:spcAft>
                <a:spcPts val="0"/>
              </a:spcAft>
              <a:buNone/>
            </a:pPr>
            <a:r>
              <a:t/>
            </a:r>
            <a:endParaRPr sz="1300">
              <a:solidFill>
                <a:srgbClr val="FFFFFF"/>
              </a:solidFill>
            </a:endParaRPr>
          </a:p>
          <a:p>
            <a:pPr indent="-311150" lvl="0" marL="457200" rtl="0" algn="l">
              <a:lnSpc>
                <a:spcPct val="115000"/>
              </a:lnSpc>
              <a:spcBef>
                <a:spcPts val="0"/>
              </a:spcBef>
              <a:spcAft>
                <a:spcPts val="0"/>
              </a:spcAft>
              <a:buClr>
                <a:srgbClr val="FFFFFF"/>
              </a:buClr>
              <a:buSzPts val="1300"/>
              <a:buChar char="-"/>
            </a:pPr>
            <a:r>
              <a:rPr lang="pt-BR" sz="1300">
                <a:solidFill>
                  <a:srgbClr val="FFFFFF"/>
                </a:solidFill>
              </a:rPr>
              <a:t>O aplicativo usa um microfone embutido para smartphone ou computador para reunir uma amostra breve de áudio sendo reproduzido. Ele cria uma impressão digital acústica com base na amostra e comparar-a contra um banco de dados central para uma partida.</a:t>
            </a:r>
            <a:endParaRPr sz="13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